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168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00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63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6673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503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518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660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177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682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4447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78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927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806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2509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877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101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6E70-3C1F-4FE1-937A-035F4522DC7B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D1FC32-CC64-481D-A857-5CFC96F212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513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5292-D51B-45F8-9CB6-F4FA12D31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600" dirty="0"/>
              <a:t>Уторак 21.04.2020.</a:t>
            </a:r>
            <a:br>
              <a:rPr lang="sr-Cyrl-RS" sz="3600" dirty="0"/>
            </a:br>
            <a:r>
              <a:rPr lang="sr-Cyrl-RS" sz="3600" dirty="0"/>
              <a:t>13:50</a:t>
            </a:r>
            <a:r>
              <a:rPr lang="sr-Latn-RS" sz="3600" dirty="0"/>
              <a:t>h</a:t>
            </a:r>
            <a:r>
              <a:rPr lang="sr-Cyrl-RS" sz="3600" dirty="0"/>
              <a:t> РТС 2</a:t>
            </a:r>
            <a:br>
              <a:rPr lang="sr-Cyrl-RS" sz="3600" dirty="0"/>
            </a:br>
            <a:r>
              <a:rPr lang="sr-Cyrl-RS" sz="3600" dirty="0"/>
              <a:t>4. разред</a:t>
            </a:r>
            <a:br>
              <a:rPr lang="sr-Cyrl-RS" sz="3600" dirty="0"/>
            </a:br>
            <a:r>
              <a:rPr lang="sr-Cyrl-RS" sz="3600" dirty="0"/>
              <a:t>Наставна јединица: Пишемо писмо, поруку, позивницу</a:t>
            </a:r>
            <a:endParaRPr lang="sr-Latn-R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BA2E9-5C4C-42F4-A0F9-F09F5F1CC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152" y="4811150"/>
            <a:ext cx="5669280" cy="1899139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2400" dirty="0">
                <a:solidFill>
                  <a:srgbClr val="FF0000"/>
                </a:solidFill>
              </a:rPr>
              <a:t>Учитељица Данијела Цветковић </a:t>
            </a:r>
          </a:p>
          <a:p>
            <a:pPr algn="just"/>
            <a:r>
              <a:rPr lang="sr-Cyrl-RS" sz="2400" dirty="0">
                <a:solidFill>
                  <a:srgbClr val="FF0000"/>
                </a:solidFill>
              </a:rPr>
              <a:t>ОШ ,,Душан Јерковић“</a:t>
            </a:r>
          </a:p>
          <a:p>
            <a:pPr algn="just"/>
            <a:r>
              <a:rPr lang="sr-Cyrl-RS" sz="2400" dirty="0">
                <a:solidFill>
                  <a:srgbClr val="FF0000"/>
                </a:solidFill>
              </a:rPr>
              <a:t>Банатски Карловац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da</a:t>
            </a:r>
            <a:r>
              <a:rPr lang="sr-Latn-RS" sz="2400" dirty="0">
                <a:solidFill>
                  <a:srgbClr val="FF0000"/>
                </a:solidFill>
              </a:rPr>
              <a:t>cacvele</a:t>
            </a:r>
            <a:r>
              <a:rPr lang="en-US" sz="2400" dirty="0">
                <a:solidFill>
                  <a:srgbClr val="FF0000"/>
                </a:solidFill>
              </a:rPr>
              <a:t>@gmail.com</a:t>
            </a:r>
            <a:endParaRPr lang="sr-Cyrl-RS" sz="2400" dirty="0">
              <a:solidFill>
                <a:srgbClr val="FF0000"/>
              </a:solidFill>
            </a:endParaRPr>
          </a:p>
          <a:p>
            <a:pPr algn="just"/>
            <a:endParaRPr lang="sr-Latn-R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0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6538-3C57-42FB-85D7-64D547108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02A05-364F-439B-B75C-8508305EDF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63A6E-FACC-4E11-AB20-E07203D0C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2436">
            <a:off x="0" y="2777049"/>
            <a:ext cx="2548011" cy="4529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4A09D-64C3-493A-A06B-3C7E3E0BB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437">
            <a:off x="4876397" y="2979549"/>
            <a:ext cx="2439206" cy="4336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DF922C-F643-4FAF-8E7C-7B8AC40B5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620">
            <a:off x="7699542" y="-31652"/>
            <a:ext cx="4440702" cy="3330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789E2A-4674-4645-AC27-7CA093724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" y="-851476"/>
            <a:ext cx="2057987" cy="3658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A1A458-74F8-418E-9311-E00128576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315">
            <a:off x="2743926" y="68389"/>
            <a:ext cx="3252275" cy="4336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217BE9-88FA-47CF-9E12-DCB34C41D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81" y="3387951"/>
            <a:ext cx="4626732" cy="347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964C9-4915-4920-9FA0-DB80175D7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D429A-65DE-4932-8F91-83628DCD3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sz="3200" dirty="0"/>
              <a:t>Видевши распоред часова на РТС 2, родила се идеја да ученицима учиним занимљивијим ове карантинске дане и мотивишем их да у пракси примене научено градиво.</a:t>
            </a:r>
          </a:p>
          <a:p>
            <a:r>
              <a:rPr lang="sr-Cyrl-RS" sz="3200" dirty="0"/>
              <a:t>У складу са тим ступила сам у контакт са колегиницом, учитељицом Миром Вукотић из  ОШ „Стеван Чоловић“ из Ариља.</a:t>
            </a:r>
          </a:p>
          <a:p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58108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506C-3D5F-4945-80AF-68087122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9F617-480C-4115-B460-8072A1CA8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Идеја је била да ученици њеног и мог одељења међусобно размене писма.</a:t>
            </a:r>
          </a:p>
          <a:p>
            <a:r>
              <a:rPr lang="sr-Cyrl-RS" sz="3200" dirty="0"/>
              <a:t>Договориле смо се да ми она пошаље имена и адресе својих ученика које ћу ја проследити појединачно ученицима мог одељења.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423527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EBDE-4C95-422A-BADE-00DAA7B7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A90E8-5BC5-4C11-BD25-6B3F9DC5E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У уводном делу обавестила сам ученике о теми којом ће се бавити на 148. часу који се одржава онлајн на РТС 2.</a:t>
            </a:r>
          </a:p>
          <a:p>
            <a:r>
              <a:rPr lang="sr-Cyrl-RS" sz="3200" dirty="0"/>
              <a:t>Ученици су испратили час на РТС 2.</a:t>
            </a:r>
          </a:p>
          <a:p>
            <a:r>
              <a:rPr lang="sr-Cyrl-RS" sz="3200" dirty="0"/>
              <a:t>Након завршеног онлајн часа обавестила сам ученике о активности. 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57928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36B2-B82C-4238-B0A7-3C9307A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41F1-14CA-4566-8EEC-1DFDC1CD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77439"/>
            <a:ext cx="11252069" cy="4346917"/>
          </a:xfrm>
        </p:spPr>
        <p:txBody>
          <a:bodyPr>
            <a:normAutofit fontScale="92500" lnSpcReduction="10000"/>
          </a:bodyPr>
          <a:lstStyle/>
          <a:p>
            <a:r>
              <a:rPr lang="sr-Cyrl-RS" sz="3200" dirty="0"/>
              <a:t>Ученици су добили задатак да непознатом другу/другарици из Ариља напишу писмо у коме ће представити свој крај.</a:t>
            </a:r>
          </a:p>
          <a:p>
            <a:r>
              <a:rPr lang="sr-Cyrl-RS" sz="3200" dirty="0"/>
              <a:t>Мотивисали смо ученике да у писму наведу занимљива и атрактивна места у свом крају која би њихови вршњаци из Ариља могли да посете.</a:t>
            </a:r>
          </a:p>
          <a:p>
            <a:r>
              <a:rPr lang="sr-Cyrl-RS" sz="3200" dirty="0"/>
              <a:t>Ученици из Ариља обавештени су да ће им на њихову адресу стићи писмо непознатог друга/другарице из Банатског Карловца. Њихов задатак биће да одговоре на добијено писмо.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08493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0335-8C73-4C74-BF53-799D42D6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876D7-CFED-4F70-9430-903A01118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029374" cy="4697411"/>
          </a:xfrm>
        </p:spPr>
        <p:txBody>
          <a:bodyPr>
            <a:normAutofit fontScale="85000" lnSpcReduction="20000"/>
          </a:bodyPr>
          <a:lstStyle/>
          <a:p>
            <a:r>
              <a:rPr lang="sr-Cyrl-RS" sz="3200" dirty="0"/>
              <a:t>Ученици су се радовали добијеном задатку. По њиховим речима, ово им је помогло да скрену мисли са негативних прича о вирусу и баве се овим занимљивим истраживањем.</a:t>
            </a:r>
          </a:p>
          <a:p>
            <a:r>
              <a:rPr lang="sr-Cyrl-RS" sz="3200" dirty="0"/>
              <a:t>Трудећи се да пронађу и препоруче што више података о занимљивим местима свог краја, ученици овладавају дигиталним компетенцијама.</a:t>
            </a:r>
          </a:p>
          <a:p>
            <a:r>
              <a:rPr lang="sr-Cyrl-RS" sz="3200" dirty="0"/>
              <a:t>Ученици 4-2 одељења током ове школске године посвећено су сакупљали рециклажни материјал (пластичне флаше, картон, лименке), и новцем прикупљеним овим путем реализовали су посету Београду где су обишли Храм Светог Саве и Трг бајки.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1913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B778-8CDD-44A2-8632-A56A09C5F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9E1B2-2800-42A7-B035-399484EC2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0591" y="3809069"/>
            <a:ext cx="7766936" cy="1096899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8C882-9704-4301-A23F-497B9E359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8" y="0"/>
            <a:ext cx="2176096" cy="3868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4E9F26-A26D-4530-BC76-66394F03A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94" y="3204019"/>
            <a:ext cx="2076568" cy="3691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6B1397-D92D-4B10-9BD2-31AAD2A68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710" y="41541"/>
            <a:ext cx="2591290" cy="46067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0B3CB0-5118-4F22-83A5-E609BFD47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6" y="3651391"/>
            <a:ext cx="2373800" cy="31650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D7638E-DD18-432F-878A-E2170D84E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10" y="3809069"/>
            <a:ext cx="3898057" cy="29235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370CBE-A8C5-4B4E-A9D0-56611BA3D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163" y="24516"/>
            <a:ext cx="5492262" cy="41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A9D6-8FF3-4436-B7D2-E3656030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F2C6D-2117-49EA-B283-AB478946F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3200" dirty="0"/>
              <a:t>Овом активношћу ученицима су постављени нови циљеви (развијање предузетничких компетенција код ученика) да наставе да се баве прикупљањем рециклажног материјала како би остварили посету Ариљу.</a:t>
            </a:r>
          </a:p>
          <a:p>
            <a:r>
              <a:rPr lang="sr-Cyrl-RS" sz="3200" dirty="0"/>
              <a:t>Ова активност ће ући у Развојни план школе.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81387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BDE8-97E6-44B0-9398-7546B41F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04133-5E42-4087-BE97-4EABFFBA8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sz="3200" dirty="0"/>
              <a:t>Ученици су са радошћу представили свој крај непознатим другарима из Ариља. Послали су адресирана писма и нестрпљиво очекивали одговоре.</a:t>
            </a:r>
          </a:p>
          <a:p>
            <a:r>
              <a:rPr lang="sr-Cyrl-RS" sz="3200" dirty="0"/>
              <a:t>По реакцијама које су уследиле након добијања повратног писма закључила сам да су се ученици неизмерно радовали. </a:t>
            </a:r>
            <a:r>
              <a:rPr lang="sr-Cyrl-RS" sz="3200"/>
              <a:t>Родила су се нова пријатељства и договорени су сусрети и дружења у наредном периоду.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1806999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418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Уторак 21.04.2020. 13:50h РТС 2 4. разред Наставна јединица: Пишемо писмо, поруку, позивницу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17</cp:revision>
  <dcterms:created xsi:type="dcterms:W3CDTF">2020-05-11T12:06:45Z</dcterms:created>
  <dcterms:modified xsi:type="dcterms:W3CDTF">2020-05-17T14:41:35Z</dcterms:modified>
</cp:coreProperties>
</file>